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14"/>
  </p:notesMasterIdLst>
  <p:sldIdLst>
    <p:sldId id="29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5" r:id="rId12"/>
    <p:sldId id="274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0000FF"/>
    <a:srgbClr val="FFFFCC"/>
    <a:srgbClr val="00FF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10" autoAdjust="0"/>
  </p:normalViewPr>
  <p:slideViewPr>
    <p:cSldViewPr snapToGrid="0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9890E6-F31D-4A08-8DD7-FF37931EF28B}" type="datetimeFigureOut">
              <a:rPr lang="de-DE"/>
              <a:pPr>
                <a:defRPr/>
              </a:pPr>
              <a:t>30.04.2015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768763-FAFD-47D5-8706-D9961592B1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5" name="Unt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1" name="Datumsplatzhalt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BF964A-2789-4945-B5FE-2D77C1297C3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D47BDD-9DF0-43BD-A3C2-1FA765715EF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0589069-215A-4D55-9DF6-6FE0FDA443E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1B5300-9A44-41E6-91DF-DBD1599DFDE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EEEAC077-99D1-4186-B1E1-07869FE31C6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74EDEE-414A-4964-AA53-CFB1FDB4BA9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7FB421-0A89-466A-9C0B-6633FD5208F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ED6941-FEA5-48F7-ABDD-6C488AA0178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8185A-5D14-40B8-9485-F11FDA6FE74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9E54DE-2EE2-4666-93B4-23777166876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A5373C-7E92-479B-893A-2F5611947C2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1" name="Textplatzhalt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7" name="Datumsplatzhalt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882804E-4EB6-4FC2-8C4B-DA25A385B24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z="4000" dirty="0" smtClean="0"/>
              <a:t>Sammlungen in kirchlichen Archiven</a:t>
            </a:r>
            <a:endParaRPr lang="de-DE" sz="40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Gabriele Stüber</a:t>
            </a:r>
          </a:p>
          <a:p>
            <a:pPr>
              <a:defRPr/>
            </a:pPr>
            <a:r>
              <a:rPr lang="de-DE" dirty="0" smtClean="0"/>
              <a:t>Zentralarchiv der Ev. Kirche der Pfalz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3076" name="Picture 14" descr="LogoArchi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463" y="5567363"/>
            <a:ext cx="984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Evangelische Archive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Kirchenkampf 1933-1945 (Darmstadt, Speyer)</a:t>
            </a:r>
          </a:p>
          <a:p>
            <a:r>
              <a:rPr lang="de-DE" dirty="0" smtClean="0"/>
              <a:t>Bruderrat der EKD (Darmstadt)</a:t>
            </a:r>
          </a:p>
          <a:p>
            <a:r>
              <a:rPr lang="de-DE" dirty="0" smtClean="0"/>
              <a:t>Faltblätter (Boppard)</a:t>
            </a:r>
          </a:p>
          <a:p>
            <a:r>
              <a:rPr lang="de-DE" dirty="0" smtClean="0"/>
              <a:t>Vordrucke (Boppard)</a:t>
            </a:r>
          </a:p>
          <a:p>
            <a:r>
              <a:rPr lang="de-DE" dirty="0" smtClean="0"/>
              <a:t>Volksfrömmigkeit (Speyer)</a:t>
            </a:r>
          </a:p>
          <a:p>
            <a:r>
              <a:rPr lang="de-DE" dirty="0" smtClean="0"/>
              <a:t>Dokumentation und Schriftgutbeispielsammlung (Speyer)</a:t>
            </a:r>
          </a:p>
          <a:p>
            <a:r>
              <a:rPr lang="de-DE" dirty="0" smtClean="0"/>
              <a:t>Archivpädagogik (Speyer)</a:t>
            </a:r>
          </a:p>
          <a:p>
            <a:r>
              <a:rPr lang="de-DE" dirty="0" smtClean="0"/>
              <a:t>Historische Hilfswissenschaften (Boppard)</a:t>
            </a:r>
            <a:endParaRPr lang="de-DE" dirty="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z="4000" dirty="0" smtClean="0"/>
              <a:t>Sammlungen in Kirchlichen Archiven</a:t>
            </a:r>
            <a:endParaRPr lang="de-DE" sz="40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p:txBody>
      </p:sp>
      <p:pic>
        <p:nvPicPr>
          <p:cNvPr id="3076" name="Picture 14" descr="LogoArchi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463" y="5567363"/>
            <a:ext cx="984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LKR-SP-FILE1N2\Dokumente\Landeskirchenrat\Dezernat XIII\Referat XIIIb\Fotos\173\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64" y="138024"/>
            <a:ext cx="1680853" cy="1268082"/>
          </a:xfrm>
          <a:prstGeom prst="rect">
            <a:avLst/>
          </a:prstGeom>
          <a:noFill/>
        </p:spPr>
      </p:pic>
      <p:pic>
        <p:nvPicPr>
          <p:cNvPr id="1027" name="Picture 3" descr="\\LKR-SP-FILE1N2\Dokumente\Landeskirchenrat\Dezernat XIII\Referat XIIIb\Fotos\158\08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420" y="1582110"/>
            <a:ext cx="1630392" cy="2254851"/>
          </a:xfrm>
          <a:prstGeom prst="rect">
            <a:avLst/>
          </a:prstGeom>
          <a:noFill/>
        </p:spPr>
      </p:pic>
      <p:pic>
        <p:nvPicPr>
          <p:cNvPr id="1028" name="Picture 4" descr="\\LKR-SP-FILE1N2\Dokumente\Landeskirchenrat\Dezernat XIII\Referat XIIIb\Fotos\158\1370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051" y="4103239"/>
            <a:ext cx="1651267" cy="2222989"/>
          </a:xfrm>
          <a:prstGeom prst="rect">
            <a:avLst/>
          </a:prstGeom>
          <a:noFill/>
        </p:spPr>
      </p:pic>
      <p:pic>
        <p:nvPicPr>
          <p:cNvPr id="1029" name="Picture 5" descr="\\LKR-SP-FILE1N2\Dokumente\Landeskirchenrat\Dezernat XIII\Referat XIIIb\Fotos\158\07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5509" y="3174610"/>
            <a:ext cx="2311880" cy="3441851"/>
          </a:xfrm>
          <a:prstGeom prst="rect">
            <a:avLst/>
          </a:prstGeom>
          <a:noFill/>
        </p:spPr>
      </p:pic>
      <p:pic>
        <p:nvPicPr>
          <p:cNvPr id="1030" name="Picture 6" descr="\\LKR-SP-FILE1N2\Dokumente\Landeskirchenrat\Dezernat XIII\Referat XIIIb\Fotos\Diverses\Plakatsammlu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9146" y="3404377"/>
            <a:ext cx="2146810" cy="311314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88873" y="2027375"/>
            <a:ext cx="6480048" cy="230124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Vielen Dank</a:t>
            </a:r>
            <a:br>
              <a:rPr lang="de-DE" dirty="0" smtClean="0"/>
            </a:br>
            <a:r>
              <a:rPr lang="de-DE" sz="4400" dirty="0" smtClean="0">
                <a:solidFill>
                  <a:schemeClr val="tx2"/>
                </a:solidFill>
              </a:rPr>
              <a:t> für Ihre Aufmerksamkeit</a:t>
            </a:r>
            <a:endParaRPr lang="de-DE" dirty="0" smtClean="0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49492" y="1986366"/>
            <a:ext cx="6400800" cy="1752600"/>
          </a:xfrm>
        </p:spPr>
        <p:txBody>
          <a:bodyPr/>
          <a:lstStyle/>
          <a:p>
            <a:pPr>
              <a:defRPr/>
            </a:pPr>
            <a:endParaRPr lang="de-DE" sz="48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de-DE" sz="48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de-DE" sz="48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de-DE" sz="4800" dirty="0" smtClean="0">
              <a:solidFill>
                <a:schemeClr val="tx2"/>
              </a:solidFill>
            </a:endParaRPr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927100" y="1789113"/>
            <a:ext cx="0" cy="287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927100" y="4652963"/>
            <a:ext cx="7154863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V="1">
            <a:off x="8108950" y="1774825"/>
            <a:ext cx="12700" cy="289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914400" y="1789113"/>
            <a:ext cx="720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481138" y="493395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/>
              <a:t>www.zentralarchiv-speyer.de</a:t>
            </a:r>
          </a:p>
        </p:txBody>
      </p:sp>
      <p:pic>
        <p:nvPicPr>
          <p:cNvPr id="87054" name="Picture 14" descr="LogoArchi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925" y="5657850"/>
            <a:ext cx="9715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animBg="1"/>
      <p:bldP spid="87050" grpId="0" animBg="1"/>
      <p:bldP spid="87051" grpId="0" animBg="1"/>
      <p:bldP spid="870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LKR-SP-FILE1N2\Dokumente\Landeskirchenrat\Dezernat XIII\Referat XIIIb\Datenaustausch\Stüber\Bistü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332" y="58568"/>
            <a:ext cx="3905413" cy="6625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LKR-SP-FILE1N2\Dokumente\Landeskirchenrat\Dezernat XIII\Referat XIIIb\Datenaustausch\Stüber\Landeskir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873" y="0"/>
            <a:ext cx="4133214" cy="68118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für Sammlungen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324229"/>
          </a:xfrm>
        </p:spPr>
        <p:txBody>
          <a:bodyPr/>
          <a:lstStyle/>
          <a:p>
            <a:r>
              <a:rPr lang="de-DE" dirty="0" smtClean="0"/>
              <a:t>Archive sammeln nicht „irgendetwas</a:t>
            </a:r>
            <a:r>
              <a:rPr lang="de-DE" dirty="0" smtClean="0"/>
              <a:t>“.</a:t>
            </a:r>
            <a:endParaRPr lang="de-DE" dirty="0" smtClean="0"/>
          </a:p>
          <a:p>
            <a:r>
              <a:rPr lang="de-DE" dirty="0" smtClean="0"/>
              <a:t>Archive sammeln im Rahmen ihrer Zuständigkeit</a:t>
            </a:r>
            <a:r>
              <a:rPr lang="de-DE" dirty="0" smtClean="0"/>
              <a:t>.</a:t>
            </a:r>
            <a:endParaRPr lang="de-DE" dirty="0" smtClean="0"/>
          </a:p>
          <a:p>
            <a:r>
              <a:rPr lang="de-DE" dirty="0" smtClean="0"/>
              <a:t>Sammlungen sind wichtige Ergänzungen zum herkömmlichen Verwaltungsschriftgut</a:t>
            </a:r>
            <a:r>
              <a:rPr lang="de-DE" dirty="0" smtClean="0"/>
              <a:t>.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2051" name="Picture 3" descr="\\LKR-SP-FILE1N2\Dokumente\Landeskirchenrat\Dezernat XIII\Referat XIIIb\Fotos\Diverses\Zeitschrif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663" y="3994440"/>
            <a:ext cx="1565785" cy="2699657"/>
          </a:xfrm>
          <a:prstGeom prst="rect">
            <a:avLst/>
          </a:prstGeom>
          <a:noFill/>
        </p:spPr>
      </p:pic>
      <p:pic>
        <p:nvPicPr>
          <p:cNvPr id="2052" name="Picture 4" descr="\\LKR-SP-FILE1N2\Dokumente\Landeskirchenrat\Dezernat XIII\Referat XIIIb\Fotos\Diverses\Bibelsamml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419" y="3933645"/>
            <a:ext cx="2046177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Gründe für Sammlungen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gleichförmige Aufbewahrung (Pläne, Urkunden, Fotos)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konservatorische Gründe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schneller Zugriff auf die Unterlagen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LeitfraGen der Erhebung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Besondere Sammlungen (Regionalgeschichte, überregionale Bedeutung)</a:t>
            </a:r>
          </a:p>
          <a:p>
            <a:r>
              <a:rPr lang="de-DE" dirty="0" smtClean="0"/>
              <a:t>Nutzen für das Archiv</a:t>
            </a:r>
          </a:p>
          <a:p>
            <a:r>
              <a:rPr lang="de-DE" dirty="0" smtClean="0"/>
              <a:t>Frequenz der Benutzung</a:t>
            </a:r>
          </a:p>
          <a:p>
            <a:r>
              <a:rPr lang="de-DE" dirty="0" smtClean="0"/>
              <a:t>Wenn ja: Folgen für die Bereitstellung, etwa Digitalisierung</a:t>
            </a:r>
          </a:p>
          <a:p>
            <a:r>
              <a:rPr lang="de-DE" dirty="0" smtClean="0"/>
              <a:t>Gründe für die Entscheidung gegen eine Sammlung</a:t>
            </a:r>
          </a:p>
          <a:p>
            <a:r>
              <a:rPr lang="de-DE" dirty="0" smtClean="0"/>
              <a:t>Welche Sammlung hätten Sie gern im Archiv?</a:t>
            </a:r>
            <a:endParaRPr lang="de-DE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Herkömmliche Sammlungen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Fotos</a:t>
            </a:r>
          </a:p>
          <a:p>
            <a:r>
              <a:rPr lang="de-DE" dirty="0" smtClean="0"/>
              <a:t>Karten</a:t>
            </a:r>
          </a:p>
          <a:p>
            <a:r>
              <a:rPr lang="de-DE" dirty="0" smtClean="0"/>
              <a:t>Pläne</a:t>
            </a:r>
          </a:p>
          <a:p>
            <a:r>
              <a:rPr lang="de-DE" dirty="0" smtClean="0"/>
              <a:t>Plakate</a:t>
            </a:r>
          </a:p>
          <a:p>
            <a:r>
              <a:rPr lang="de-DE" dirty="0" smtClean="0"/>
              <a:t>Siegel</a:t>
            </a:r>
          </a:p>
          <a:p>
            <a:r>
              <a:rPr lang="de-DE" dirty="0" smtClean="0"/>
              <a:t>Zeitgeschichtliche Sammlung/Presseausschnitte</a:t>
            </a:r>
          </a:p>
          <a:p>
            <a:r>
              <a:rPr lang="de-DE" dirty="0" smtClean="0"/>
              <a:t>Münzen</a:t>
            </a:r>
          </a:p>
          <a:p>
            <a:r>
              <a:rPr lang="de-DE" dirty="0" smtClean="0"/>
              <a:t>Filme</a:t>
            </a:r>
          </a:p>
          <a:p>
            <a:r>
              <a:rPr lang="de-DE" dirty="0" smtClean="0"/>
              <a:t>Handschriften  	etc. etc.</a:t>
            </a:r>
          </a:p>
        </p:txBody>
      </p:sp>
      <p:pic>
        <p:nvPicPr>
          <p:cNvPr id="5" name="Grafik 4" descr="\\LKR-SP-FILE1N2\Dokumente\Landeskirchenrat\Dezernat XIII\Referat XIIIb\Fotos\170\05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1589" y="1714230"/>
            <a:ext cx="238622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Kirchentypische Sammlungen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Kirchenbücher</a:t>
            </a:r>
          </a:p>
          <a:p>
            <a:r>
              <a:rPr lang="de-DE" dirty="0" smtClean="0"/>
              <a:t>Gesangbücher</a:t>
            </a:r>
          </a:p>
          <a:p>
            <a:r>
              <a:rPr lang="de-DE" dirty="0" smtClean="0"/>
              <a:t>Bibeln</a:t>
            </a:r>
          </a:p>
          <a:p>
            <a:r>
              <a:rPr lang="de-DE" dirty="0" smtClean="0"/>
              <a:t>Gemeindebriefe</a:t>
            </a:r>
          </a:p>
          <a:p>
            <a:r>
              <a:rPr lang="de-DE" dirty="0" smtClean="0"/>
              <a:t>Festschriften aus dem Bereich Pfarrämter und kirchliche Vereine(graue Literatur)</a:t>
            </a:r>
            <a:endParaRPr lang="de-DE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Katholische archive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Musikarchiv (Trier); Musikalien (Speyer)</a:t>
            </a:r>
          </a:p>
          <a:p>
            <a:r>
              <a:rPr lang="de-DE" dirty="0" smtClean="0"/>
              <a:t>Kleruskartei (Limburg)</a:t>
            </a:r>
          </a:p>
          <a:p>
            <a:r>
              <a:rPr lang="de-DE" dirty="0" smtClean="0"/>
              <a:t>Andachtsbilder (Speyer)</a:t>
            </a:r>
          </a:p>
          <a:p>
            <a:r>
              <a:rPr lang="de-DE" dirty="0" smtClean="0"/>
              <a:t>Orden, Plaketten, Abzeichen (Speyer)</a:t>
            </a:r>
          </a:p>
          <a:p>
            <a:r>
              <a:rPr lang="de-DE" dirty="0" smtClean="0"/>
              <a:t>Handschriftenfragmente</a:t>
            </a:r>
            <a:r>
              <a:rPr lang="de-DE" dirty="0" smtClean="0"/>
              <a:t> </a:t>
            </a:r>
            <a:r>
              <a:rPr lang="de-DE" dirty="0" smtClean="0"/>
              <a:t>11.-13. Jh. (Speyer)</a:t>
            </a:r>
          </a:p>
          <a:p>
            <a:r>
              <a:rPr lang="de-DE" dirty="0" smtClean="0"/>
              <a:t>Hirtenbriefe und päpstliche Verlautbarungen (Speyer)</a:t>
            </a:r>
          </a:p>
          <a:p>
            <a:r>
              <a:rPr lang="de-DE" dirty="0" smtClean="0"/>
              <a:t>Chronogramme (Trier)</a:t>
            </a: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ysithea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ysithea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225</Words>
  <Application>Microsoft Office PowerPoint</Application>
  <PresentationFormat>Bildschirmpräsentation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Lysithea</vt:lpstr>
      <vt:lpstr>Sammlungen in kirchlichen Archiven</vt:lpstr>
      <vt:lpstr>Folie 2</vt:lpstr>
      <vt:lpstr>Folie 3</vt:lpstr>
      <vt:lpstr>Motivation für Sammlungen</vt:lpstr>
      <vt:lpstr>Gründe für Sammlungen</vt:lpstr>
      <vt:lpstr>LeitfraGen der Erhebung</vt:lpstr>
      <vt:lpstr>Herkömmliche Sammlungen</vt:lpstr>
      <vt:lpstr>Kirchentypische Sammlungen</vt:lpstr>
      <vt:lpstr>Katholische archive</vt:lpstr>
      <vt:lpstr>Evangelische Archive</vt:lpstr>
      <vt:lpstr>Sammlungen in Kirchlichen Archiven</vt:lpstr>
      <vt:lpstr>Vielen Dank  für Ihre Aufmerksamkeit</vt:lpstr>
    </vt:vector>
  </TitlesOfParts>
  <Company>Landeskirchenrat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Zentralarchiv Allgemein</dc:title>
  <dc:creator>stüberg</dc:creator>
  <cp:lastModifiedBy>Stüberg</cp:lastModifiedBy>
  <cp:revision>199</cp:revision>
  <dcterms:created xsi:type="dcterms:W3CDTF">2005-04-05T08:44:18Z</dcterms:created>
  <dcterms:modified xsi:type="dcterms:W3CDTF">2015-04-30T15:41:19Z</dcterms:modified>
</cp:coreProperties>
</file>